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92dce895761eedc23dc8fb11199f1343f11c961fb721aac765078d6f9dc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1901b340ca923ba646b4a1e34ee18c5c3eb46a768dc1563efe7b7e4a2367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e752de8bcbc4ea4e08d2cf83f15e4efbbb0f57a89bacfdf715b722731eb0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66e117debb7c7ff83cb4fa62cdfb52e1eee35585c76ffaec59e4aa1d7f7a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3c6063fb32ee7a122f2fb304c5062cb5bdd63983d9975d982cf1d1d6718d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1db175a3976443d2cbde746d4eb25ca8c72b05eb732bc56e1e63b1b540a0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a44f9ba6af8b4ceeb50711e3a755c57caaefa86c34d4008faf46f626840c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7fe54432e9abe4215d0716518d2efec5f31bd477e40708c9303d15f4346d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1c1a08efb28e3ceb1a0547295d6424adfc444f3296cc5ff154383064fb4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18a316f21d03f0b1d394b372d58fe3810cb6402489e0070768c7b851cc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85ccebcf53bda70ae4f542537bfd84cdb700a137736774b0f34d8b762ed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ca5b27cada43f3c5e7598ac7f348faedc41bb20d3707a0b30330910819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5cc74b128942b5f25451e7a6393372ff605557976a5775b36bd769454b5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c394b1023ca0f544e959413a7d02a7c8a380188a3ff43777a794bf24cc9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bdb4bd69a6c268160f85e00570635a16f2c11c22ed7875f9aef596c3cda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bd104c8cb7a92d047665a5008bf331df8e30dd507865fe459e71055599e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cc942484d604638fb5f98e99bdbf113a5ea798c14e61ddb6721c1fbca0e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0b7bfb1f03a5c959506fb5af8d15eeed6d5e16455d2fc9d211213fe6a3a7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b6f321224ece6ca3dcf1fc664d207435ac24d17af2eda10d0ad055feca843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55392777c0b98e8a02eaff31bd08db3dd3f6b07bae6c9878c5cfa00dcc11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62c437b9679eb2d7963dceaaf54110f2d650d6f9d6b75352d8586441e35f6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7e8cdbb4cfcb64bd4b9876ef313ddc91c73b726ea7ed849e14cb436c30b2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098302129688b21a4142f4e7ea962f03f71d4081a1068245e55ac8d22757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bf6ae85d09a8b18f1c1e06715731f30dfcbdacdcd39f20837d9cb66e48e9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1f786797444bd33f10b03f38cbf306e2da2ebd504cbc751cb473534f4e02d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72f2141d145b0e2cd0101d419055bde2bfbd95f4033f96b663cab69fdd50d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224924d48c845ffbcf566d09bffc76955d1163864873c583bcd980af23c3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f507654211338f38cb62f6f39be1cb11d318f392640ba6fb1a003c27198b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375008dabf06fb1bc2c98eeb9c33f396fc5fb6e8cc49aab9a50357fcff04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dd491f57b3b48b2cd4e4c8d2fa06f543cf75640c89a025dfdea51731bc4af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5f89a471e753636214af948869632928e08b647fc116c6babf8114e1284a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4b7534029e8973fd85f694a2005ad8a4181f8e0ded2baba509c3b56e18a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091412bc050e5549a49fc44df2e9ef2c6a5a50e768c7544d443b8fed8463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2d0a160d029cc2fb5648bb162533528e82f67d87f4818aaa499c530bbeb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b4be00ad6b25d3a765b5064ab88f294758a67d9585075b51802326a4efe9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895b7d1e4fd9893e975a17ba88da1ab3f9a076376556f77b237f4fbb0c46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53abe2327df3f3db316f22980e9d3489ff418ff51175ccaaf4bcf52c10dc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e211589f79ab3b69b2af37fb0690d9a48823dbefb1af0955bb9b56e5c55c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bd11b6e72bca90ef813cb70b06ec3d6af56150ce2f23ec56ef2ec03f99f9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4256962fd1a165342fbff49f59fe1e3e4389b7a858e782b30bae1846ca96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88a363c26c3770c7b72c96aff6c0084833e135698478c6ec1dbf05842d9d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2175ea685d693b29f6811e4bffc468929f87dab5635a7604d9facdca6736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844cbe986148f6ae21f07fb8acdf2e183f9a5c5186bcc9e451aa7d58ef797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6882b780cdf047432137379730e38530d8add6bee18f58b8f132962c20ab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a056a5adbd7471074a582ca4c5291a98723409f6e2637cb39153c29cd4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b8603ad737cfd128206acd48fea20250914d89b0ccde0b988a7805e98beb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df234a8158f48645cec5b00a74f067a6007a4aa0823f073e8b503f94043a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8540565a5fbb2606f304e59818a39127b651716e2b8387070f03cf3eaa3f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a36841a3c489db7ead4fe2dd63846d36663ba0b343d446a4a5556f173999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1d191e2f5ac20fc02c15ff3ba7bbfb03a3f24b02eb29356cfdf102701449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06f66971ce5f15df722e2677696f5de5a3b0273144e45af8dac6c04b04dc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c52c4035517cf69a0c8a0cb53f8e24bc8edef5729c4f93102f7e4233473f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e5a0fa25d0070f92d599a584c9156f9cb1dfe410f9fb2f806a572ac6c3b8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d89111385c9519fd28c25539bccc0ec461fcbadd98cc49b452d5922b468f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a0958936998257131c2b525fcecf22b76a8b3b2a0764da8e9d77be8b6909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b1d8267e2aa5c4ef6751b2ee26034705188c5f131b42e0301c4e5b813054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19708e33be1f593bb7b599a1955c9af7e3da1a4c75c0da67801306927e1f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ee2a8e7f6271c74c873d1edc8af731de98b83714c057b57068d3d6f0771d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826340815b2353ad2a7ef5755ac6cc88731b50a348f4e922cf2afddf9382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5bd45594faa886a462eb37e370bcd064bf013ba0cd500a644c0823704a6b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